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74" r:id="rId2"/>
    <p:sldId id="279" r:id="rId3"/>
    <p:sldId id="280" r:id="rId4"/>
    <p:sldId id="275" r:id="rId5"/>
    <p:sldId id="276" r:id="rId6"/>
    <p:sldId id="277" r:id="rId7"/>
    <p:sldId id="278" r:id="rId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DBB"/>
    <a:srgbClr val="A27676"/>
    <a:srgbClr val="926464"/>
    <a:srgbClr val="714D4D"/>
    <a:srgbClr val="993300"/>
    <a:srgbClr val="B08769"/>
    <a:srgbClr val="202129"/>
    <a:srgbClr val="2D2F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 snapToGrid="0" snapToObjects="1">
      <p:cViewPr>
        <p:scale>
          <a:sx n="94" d="100"/>
          <a:sy n="94" d="100"/>
        </p:scale>
        <p:origin x="-88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8E51C-16B8-4D00-8E84-D41C78F22ED1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425A6-B96E-478A-9277-0029BD7D5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1121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06/02/2018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415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9638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3722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209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72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sz="2000"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" sz="2600" b="0" i="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1_Interior marino</a:t>
            </a:r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Imagen 11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11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58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171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4636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9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9940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7DC89-5A4E-EA4A-A616-1B366F85EE07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4961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355290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Wendoly</a:t>
                      </a: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Villarreal </a:t>
                      </a:r>
                      <a:r>
                        <a:rPr lang="es-MX" sz="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Villarreal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de Acuerdo y Trámite Juzgado Segundo Civil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01-I-18-30-VI-18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Sin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Karla Estela Villegas Colunga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Juzgado Civil y Familiar de Parras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15-XII-17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Katherine Milburn Aranda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Juzgado Familiar Río Grande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15-XII-17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Alma Daniela Durán Valenzuela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Juzgado Primero Mercantil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15-XII-17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de Jesús Padilla Moreno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Auxiliar Administrativo Juzgado Segundo Mercantil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20-XII-17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</a:t>
                      </a:r>
                      <a:r>
                        <a:rPr lang="es-MX" sz="8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Miguel Ángel Ramírez Ramos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Magistrado Tercero Tribunal Distrital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17- I -</a:t>
                      </a: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18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Sesión de Pleno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Ana Guadalupe González Sifuentes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General de Acuerdos del Pleno y del Tribunal 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16- </a:t>
                      </a:r>
                      <a:r>
                        <a:rPr lang="es-MX" sz="85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s-MX" sz="85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I</a:t>
                      </a:r>
                      <a:r>
                        <a:rPr lang="es-MX" sz="85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s-MX" sz="85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-18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Sesión de Pleno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5888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Enero 2018</a:t>
            </a:r>
            <a:endParaRPr lang="es-ES" sz="3200" dirty="0">
              <a:solidFill>
                <a:schemeClr val="bg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9674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145220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Elena Martínez Cerda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Juez Primero Familiar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17-I-18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Sesión de Pleno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Carolina Torres Solís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Cuarto Tribunal Distrital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15-I-02-II-18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Antonia Yazmin Carrillo García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Juzgado Primero Civil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16-17-I-18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Ana Lucia Rodríguez Contreras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Psicóloga Centro de Evaluación Psicosocial Sureste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17-19-I-18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Fabiola Solís Márquez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Dirección de Recursos Humanos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11-I-18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Karina Quiroz Pérez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Psicóloga Centro de Evaluación Psicosocial Norte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19-I-18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0717818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Perla Cecilia Flores Espinoza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Sala Colegiada Civil y Familiar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09-29-I-18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32598080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5888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Enero 2018</a:t>
            </a:r>
            <a:endParaRPr lang="es-ES" sz="3200" dirty="0">
              <a:solidFill>
                <a:schemeClr val="bg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2257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45603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Brenda Aracely Valdivia Martínez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Juzgado Primero Civil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08-19-I-18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Magdalena Solís Guajardo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Analista Dirección de Nóminas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17-18-I-18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Isabeli Cantú Moreno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Auxiliar Administrativo Juzgado Cuarto Familiar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19-I-18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Antonio Landeros García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Secretario de Acuerdo y Trámite Juzgado Quinto Penal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19-I-18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Miriam Aide Saucedo García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Trabajadora Social Instituto de Defensoría Pública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18-I-18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Iván Ortiz Jiménez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Magistrado Cuarto Tribunal Distrital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22-I-18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0717818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Armando Esparza Ramírez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Juez Civil y Familiar de Parras de la Fuente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26-I-18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32598080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5888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Enero 2018</a:t>
            </a:r>
            <a:endParaRPr lang="es-ES" sz="3200" dirty="0">
              <a:solidFill>
                <a:schemeClr val="bg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9904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608528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Magdalena Flores Mier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Directora Nóminas de la Oficialía Mayor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25-26-I-18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Imelda González Zavala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Directora Desarrollo Institucional de Oficialía Mayor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26-I-18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del Rosario Valdés García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Subdirectora de la Unidad de Defensa Civil y Familiar Instituto de Defensoría Pública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24-26-I-18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Rosa Esla Reyna Cepeda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Psicóloga Centro de Evaluación Psicosocial Centro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26-I-18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Carola Martelet Treviño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de Acuerdo y Tramite Juzgado Civil y Familiar Acuña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16-17-I-18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Verónica Garza Vara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Auxiliar Desarrollo Institucional de Oficialía Mayor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17-I-18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0717818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Juan Pablo García Vásquez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Secretario de Acuerdo y Trámite Juzgado Primero Civil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22-I-18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32598080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5888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Enero 2018</a:t>
            </a:r>
            <a:endParaRPr lang="es-ES" sz="3200" dirty="0">
              <a:solidFill>
                <a:schemeClr val="bg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3103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081097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Liliana </a:t>
                      </a:r>
                      <a:r>
                        <a:rPr lang="es-MX" sz="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Lizeth</a:t>
                      </a: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López Flores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Asesor Jurídica Instituto de Defensoría Pública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16-I-15-V-18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Sin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Liliana Guadalupe Guerrero Garza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Trabajadora Social Centro de Evaluación Psicosocial Sureste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26-I-18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Alma Rosa Gutiérrez Rodelo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Juzgado Primero Familiar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26-I-18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Claudia Elizabeth Quiroz Dávila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Juzgado Tercero Civil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26-I-18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Berthilia Morales Fernández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Juzgado Segundo Civil de Río Grande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26-I-18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de Lourdes Zúñiga Salazar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Cuarto Tribunal Distrital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26-I-18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0717818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Evangelina García Ríos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Juzgado Civil y Familiar Parras de la Fuente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26-I-18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32598080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5888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Enero 2018</a:t>
            </a:r>
            <a:endParaRPr lang="es-ES" sz="3200" dirty="0">
              <a:solidFill>
                <a:schemeClr val="bg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6774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903941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Miriam García </a:t>
                      </a:r>
                      <a:r>
                        <a:rPr lang="es-MX" sz="8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Resendez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Delegación del Instituto de Defensoría Pública del Estado Parras de la fuente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26-I-18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Claudia Eugenia Ávila Ochoa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Juzgado Primero Letrado Civil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16-I-15-VII-18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Sin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Oliver Alexander López Zamora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Oficial Administrativo Juzgado Penal Sistema Acusatorio y Oral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16-I-15-IV-18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Sin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Luis Alberto Castro Guajardo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Oficial Administrativo Juzgado Penal Sistema Acusatorio y Oral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16-I-15-IV-18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Sin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Olga Lydia García Torres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Juzgado Tercero Mercantil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08-I-18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Miriam Anahí López Llanes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Juzgado Terco Civil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15-I-18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0717818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Norma Haydee Sarmiento Tarin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Juzgado Segundo Penal Río Grande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17-26-I-18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32598080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5888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Enero 2018</a:t>
            </a:r>
            <a:endParaRPr lang="es-ES" sz="3200" dirty="0">
              <a:solidFill>
                <a:schemeClr val="bg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5752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913040"/>
              </p:ext>
            </p:extLst>
          </p:nvPr>
        </p:nvGraphicFramePr>
        <p:xfrm>
          <a:off x="611560" y="438020"/>
          <a:ext cx="7992888" cy="20629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+mj-lt"/>
                        </a:rPr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Judith Espinoza Velázquez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Juzgado Segundo Letrado Civil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25-I-18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Lucero Estrada Martínez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Auxiliar Administrativo Juzgado Primero Familiar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17-26-I-18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5888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Enero 2018</a:t>
            </a:r>
            <a:endParaRPr lang="es-ES" sz="3200" dirty="0">
              <a:solidFill>
                <a:schemeClr val="bg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9884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1255</TotalTime>
  <Words>841</Words>
  <Application>Microsoft Office PowerPoint</Application>
  <PresentationFormat>Presentación en pantalla (4:3)</PresentationFormat>
  <Paragraphs>264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Maritza Casas</dc:creator>
  <cp:lastModifiedBy>Tribual esp adol</cp:lastModifiedBy>
  <cp:revision>120</cp:revision>
  <dcterms:created xsi:type="dcterms:W3CDTF">2017-02-28T19:33:47Z</dcterms:created>
  <dcterms:modified xsi:type="dcterms:W3CDTF">2018-02-06T16:10:46Z</dcterms:modified>
</cp:coreProperties>
</file>