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4" r:id="rId2"/>
    <p:sldId id="279" r:id="rId3"/>
    <p:sldId id="280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 snapToGrid="0" snapToObjects="1"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5529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Wendoly</a:t>
                      </a: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Villarreal </a:t>
                      </a: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Villarreal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Segundo Civil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01-I-18-30-VI-18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Karla Estela Villegas Colunga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Civil y Familiar de Parras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Katherine Milburn Aranda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Familiar Río Grande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Alma Daniela Durán Valenzuela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 Jesús Padilla Moreno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Segundo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20-XII-17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</a:t>
                      </a:r>
                      <a:r>
                        <a:rPr lang="es-MX" sz="8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Tercero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 I -</a:t>
                      </a: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Guadalupe González Sifuentes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General de Acuerdos del Pleno y del Tribunal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 </a:t>
                      </a:r>
                      <a:r>
                        <a:rPr lang="es-MX" sz="85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s-MX" sz="85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-18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67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4522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Carolina Torres Solís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15-I-02-II-18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Antonia Yazmin Carrillo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16-17-I-18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Lucia Rodríguez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17-19-I-18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Fabiola Solís Márquez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Dirección de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Karina Quiroz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Norte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Perla Cecilia Flores Espinoza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Sala Colegiada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09-29-I-18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25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5603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Brenda Aracely Valdivia Martínez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08-19-I-18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Solís Guajardo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Analista Dirección de Nóminas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17-18-I-18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Isabeli Cantú Moreno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Antonio Landeros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Miriam Aide Saucedo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Cuarto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Armando Esparza Ramírez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Civil y Familiar de Parras de la Fuente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990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0852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Flores Mier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Nóminas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Desarrollo Institucional de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del Rosario Valdés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Subdirectora de la Unidad de Defensa Civil y Familiar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24-26-I-18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Rosa Esla Reyna Cepeda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Centro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Carola Martelet Treviño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Tramite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16-17-I-18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Verónica Garza Vara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Auxiliar Desarrollo Institucional de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Juan Pablo García Vásquez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Secretario de Acuerdo y Trámite Juzgado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22-I-18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10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8109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Liliana </a:t>
                      </a: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Lizeth</a:t>
                      </a: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López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Asesor Jurídica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16-I-15-V-18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Liliana Guadalupe Guerrero Garza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Trabajadora Social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Alma Rosa Gutiérrez Rodelo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Elizabeth Quiroz Dávila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Berthilia Morales Fernández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Civil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 Lourdes Zúñiga Salazar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Evangelina García Ríos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77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03941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Miriam García </a:t>
                      </a:r>
                      <a:r>
                        <a:rPr lang="es-MX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Resendez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Delegación del Instituto de Defensoría Pública del Estado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Eugenia Ávila Ochoa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16-I-15-VII-18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Oliver Alexander López Zamora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 Administrativo Juzgado Penal Sistema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16-I-15-IV-18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Alberto Castro Guajardo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Oficial Administrativo Juzgado Penal Sistema Acusatorio y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16-I-15-IV-18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Olga Lydia García Torres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08-I-18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Miriam Anahí López Llanes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Terco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Norma Haydee Sarmiento Tarin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Penal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75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13040"/>
              </p:ext>
            </p:extLst>
          </p:nvPr>
        </p:nvGraphicFramePr>
        <p:xfrm>
          <a:off x="611560" y="438020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Judith Espinoza Velázquez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Lucero Estrada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17-26-I-18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588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Enero 2018</a:t>
            </a:r>
            <a:endParaRPr lang="es-ES" sz="32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8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841</Words>
  <Application>Microsoft Office PowerPoint</Application>
  <PresentationFormat>Presentación en pantalla (4:3)</PresentationFormat>
  <Paragraphs>264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120</cp:revision>
  <dcterms:created xsi:type="dcterms:W3CDTF">2017-02-28T19:33:47Z</dcterms:created>
  <dcterms:modified xsi:type="dcterms:W3CDTF">2018-02-06T16:10:46Z</dcterms:modified>
</cp:coreProperties>
</file>